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8" r:id="rId3"/>
    <p:sldId id="270" r:id="rId4"/>
    <p:sldId id="271" r:id="rId5"/>
    <p:sldId id="272" r:id="rId6"/>
    <p:sldId id="259" r:id="rId7"/>
    <p:sldId id="273" r:id="rId8"/>
    <p:sldId id="264" r:id="rId9"/>
    <p:sldId id="257" r:id="rId10"/>
    <p:sldId id="261" r:id="rId11"/>
    <p:sldId id="278" r:id="rId12"/>
    <p:sldId id="279" r:id="rId13"/>
    <p:sldId id="262" r:id="rId14"/>
    <p:sldId id="274" r:id="rId15"/>
    <p:sldId id="280" r:id="rId16"/>
    <p:sldId id="275" r:id="rId17"/>
    <p:sldId id="263" r:id="rId18"/>
    <p:sldId id="265" r:id="rId19"/>
    <p:sldId id="266" r:id="rId20"/>
    <p:sldId id="267" r:id="rId21"/>
    <p:sldId id="268" r:id="rId22"/>
    <p:sldId id="285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658307-E019-4F19-9C1B-65A1BE121725}" v="11" dt="2023-10-14T16:08:31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DOPOLO CRUZ, STEFANO" userId="751decdb-180e-464b-ab12-12b10df05d4e" providerId="ADAL" clId="{FD658307-E019-4F19-9C1B-65A1BE121725}"/>
    <pc:docChg chg="undo custSel addSld modSld">
      <pc:chgData name="PAPADOPOLO CRUZ, STEFANO" userId="751decdb-180e-464b-ab12-12b10df05d4e" providerId="ADAL" clId="{FD658307-E019-4F19-9C1B-65A1BE121725}" dt="2023-10-14T16:08:44.732" v="54" actId="20577"/>
      <pc:docMkLst>
        <pc:docMk/>
      </pc:docMkLst>
      <pc:sldChg chg="modSp add">
        <pc:chgData name="PAPADOPOLO CRUZ, STEFANO" userId="751decdb-180e-464b-ab12-12b10df05d4e" providerId="ADAL" clId="{FD658307-E019-4F19-9C1B-65A1BE121725}" dt="2023-10-14T16:00:16.489" v="6" actId="20577"/>
        <pc:sldMkLst>
          <pc:docMk/>
          <pc:sldMk cId="2037915364" sldId="286"/>
        </pc:sldMkLst>
        <pc:spChg chg="mod">
          <ac:chgData name="PAPADOPOLO CRUZ, STEFANO" userId="751decdb-180e-464b-ab12-12b10df05d4e" providerId="ADAL" clId="{FD658307-E019-4F19-9C1B-65A1BE121725}" dt="2023-10-14T16:00:16.489" v="6" actId="20577"/>
          <ac:spMkLst>
            <pc:docMk/>
            <pc:sldMk cId="2037915364" sldId="286"/>
            <ac:spMk id="4" creationId="{DF7BB6E0-51F2-EDC0-9ED0-17764D8A1B23}"/>
          </ac:spMkLst>
        </pc:spChg>
      </pc:sldChg>
      <pc:sldChg chg="addSp delSp modSp add mod replId">
        <pc:chgData name="PAPADOPOLO CRUZ, STEFANO" userId="751decdb-180e-464b-ab12-12b10df05d4e" providerId="ADAL" clId="{FD658307-E019-4F19-9C1B-65A1BE121725}" dt="2023-10-14T16:01:53.113" v="18" actId="207"/>
        <pc:sldMkLst>
          <pc:docMk/>
          <pc:sldMk cId="1818262579" sldId="287"/>
        </pc:sldMkLst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5" creationId="{DC2A771C-F1DA-1951-AA54-CA11A91FDE03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9" creationId="{00B18120-5F86-960C-AC2C-2F5785499581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0" creationId="{4861B00E-C2D3-73D0-C07C-D3D565BA5F31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1" creationId="{3013AFC6-C8A1-8EDD-C282-6507C51D6F83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2" creationId="{2F3CEE9D-7B47-688E-EEC8-7769A292C87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3" creationId="{4F897141-624B-FA72-7B54-753D2E7381C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4" creationId="{70FC1E7E-4C58-3AC1-017A-97227767B6B5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5" creationId="{E0ABACA9-4108-D45F-7615-27E33FCF185B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6" creationId="{911AE960-C0B3-5B14-9AA6-6C58FDFEEA8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7" creationId="{1C583B7B-4DEE-4CD7-62A8-E895DB7E2C76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8" creationId="{974AC487-D880-9C9C-614C-2901523C00E8}"/>
          </ac:spMkLst>
        </pc:spChg>
        <pc:spChg chg="del">
          <ac:chgData name="PAPADOPOLO CRUZ, STEFANO" userId="751decdb-180e-464b-ab12-12b10df05d4e" providerId="ADAL" clId="{FD658307-E019-4F19-9C1B-65A1BE121725}" dt="2023-10-14T16:00:33.464" v="9" actId="478"/>
          <ac:spMkLst>
            <pc:docMk/>
            <pc:sldMk cId="1818262579" sldId="287"/>
            <ac:spMk id="20" creationId="{CC4414B1-6A65-FF86-4078-423DF0C7939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1" creationId="{DDB695D0-191E-D3C6-69E7-F4657055641C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2" creationId="{AF06D1C8-2023-C278-B87F-524E4EBEB3A2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3" creationId="{B4FE66B0-6391-D654-CDE7-D901C33D62E8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4" creationId="{F7B3892F-1A4D-C482-7C29-7FBA748A6DC3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5" creationId="{3244437D-4169-60EC-AD4F-4B7AC43E454D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6" creationId="{B8196DE4-83F6-5B7D-A165-C65B3485C6D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7" creationId="{5D8DF0FA-C7F6-C19A-7BBE-1504FF4F0E01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8" creationId="{8E673449-5B0D-2BDE-5C74-3D54CC27006E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9" creationId="{A60DF3BF-9973-1B20-C49E-AF918AE924F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30" creationId="{30B8407B-802A-4335-2DE4-B3521DF313AD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1" creationId="{30B39392-D19D-5E11-37D9-4A5E36F10B7B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2" creationId="{9704852E-7A18-FD7E-C7E4-5CFF8496FB76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3" creationId="{4F9C0A16-1FE2-F839-8F6F-C1B10E7B998C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4" creationId="{AC161F43-AFD7-3680-D60C-8EF47776F901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5" creationId="{6C87E340-C386-B363-E004-5F749431F6E2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6" creationId="{7DEB5E32-7762-BFF4-FD8C-1040C0826CC4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7" creationId="{CD5E0A9E-71E9-CD2F-29EA-AA1ECD8FD179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8" creationId="{42A38B2B-B289-D55E-99BF-3FEDF7A1FDC1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9" creationId="{66944C18-3136-036E-5999-437FF8CF4BB4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40" creationId="{23B14C30-9484-7034-9884-7FFF88E548EE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41" creationId="{8DA3A9E0-9C0F-3A7A-AF59-B95AB600A356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2" creationId="{E72D2CAA-7936-B1EE-D866-8E584107528A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3" creationId="{A77EAD3A-A9EB-4E6C-8A38-6C27C29B89B0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4" creationId="{6AB49BE4-AD41-115A-1D5B-C8EB562D8762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5" creationId="{F78C5868-4EC6-3A4E-A692-3091E896E8B6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6" creationId="{511A3057-7B19-5DCD-4844-5EB9D0A0E1C3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7" creationId="{D2F58681-112E-02C1-B713-5E5DDA9E9612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8" creationId="{422F5A3C-F8E0-49F2-E03E-1A1E4273814C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9" creationId="{FF2C29D3-BA69-ADB6-C5BA-932AA12370DB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0" creationId="{2A101274-8DBC-9A86-6807-C00974580AE8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1" creationId="{BA515DEF-6BB9-5E3A-E501-A36EEC9B6708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2" creationId="{27B7650E-309A-BE50-2648-9E8411D0CBE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5" creationId="{1FA2A9C5-02CE-58F6-0359-363C69A1350D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6" creationId="{26F16784-5F56-B87C-0D0A-1DC8A74033C1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7" creationId="{A0DE0E0A-B4FA-0C03-41F0-17D7F751BA7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8" creationId="{0480B949-9103-240E-9B36-7E4A812AC3C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9" creationId="{BE7274AA-C539-18F9-59B3-FAA3F6BB42F0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0" creationId="{B3A408AC-45FA-9175-BFAA-0E9E5FFCBABE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1" creationId="{9BFB6BA1-B863-1760-7AF8-D99081FE248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2" creationId="{0B33AD9E-202F-3B41-3F1E-FBFF6BAA1EC5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3" creationId="{03AE9127-3D42-21B3-E872-B098BA73EE4F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4" creationId="{13C4A2CC-44FD-D9F2-88EE-64D02B5E0FAF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5" creationId="{831D83A4-DD36-39D7-332C-57E66A05BF85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6" creationId="{335954AC-6AF8-FD0A-ABBF-069E295D3AAB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7" creationId="{8F9C8440-9BF0-C6E5-F1C7-CE23C129F47E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8" creationId="{DFB2C6AD-43E1-6590-30F3-9B3857BB840D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9" creationId="{A59C4C72-F77A-7DD2-B74C-4178F4E5D943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0" creationId="{A155ED28-E58E-6166-2A6E-0E0AB3476E67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1" creationId="{A6CF0F5E-30C4-25C4-4AA4-7453B8A6866A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2" creationId="{03DFBDA5-3ACF-8B90-7A29-57668052C889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3" creationId="{91F4754C-0E53-D68A-5523-B183A8DDAEC2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4" creationId="{268834D0-5EED-312F-74BC-E2860560A07C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5" creationId="{F87C776B-1645-19D8-05B1-95BF369A8FAA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6" creationId="{B45A5BEA-13BC-AFAD-D8A6-CCE16D5DE16B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08" creationId="{49D27A2A-8E78-A749-881C-91D6A5CDCB57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09" creationId="{67417AC2-302B-FC87-5185-C78D05CAF24F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0" creationId="{1A9890C9-9177-66FF-A632-F4D6188C330A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1" creationId="{7542B658-1CDB-22E4-CEDE-EE05F5B9ED0A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2" creationId="{0C36C268-01FF-A5D9-B1B6-969E16A122F1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3" creationId="{A2E0D50C-142B-E90F-CCAF-64FBB68E6D91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4" creationId="{6FA83A12-3368-5E3B-B3D6-90C178AD5775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5" creationId="{5A66BEE8-95D4-EF49-686E-976BDA45A8D2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6" creationId="{24C6BD05-8933-CE68-F801-BBC3898BA7E2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7" creationId="{2BCF0B09-BDEC-DC25-4D9D-95F4409073C8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8" creationId="{CFDDE28C-EB2C-E204-E542-D57094A88786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3" creationId="{B8AB0E73-D5AB-B92B-5E3C-FDF90650B83A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4" creationId="{40B148B7-BBB9-1534-CC50-43611D02C12A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5" creationId="{92BB5511-EFE4-3F67-3B89-2443008CC2B3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8" creationId="{E31B13E4-9751-D272-9C3B-96636B5DDEF1}"/>
          </ac:spMkLst>
        </pc:spChg>
        <pc:grpChg chg="add mod">
          <ac:chgData name="PAPADOPOLO CRUZ, STEFANO" userId="751decdb-180e-464b-ab12-12b10df05d4e" providerId="ADAL" clId="{FD658307-E019-4F19-9C1B-65A1BE121725}" dt="2023-10-14T16:00:25.413" v="7" actId="164"/>
          <ac:grpSpMkLst>
            <pc:docMk/>
            <pc:sldMk cId="1818262579" sldId="287"/>
            <ac:grpSpMk id="3" creationId="{06C62CDD-E073-DA5C-B0C0-D620DAB7FC8C}"/>
          </ac:grpSpMkLst>
        </pc:grpChg>
        <pc:grpChg chg="add mod">
          <ac:chgData name="PAPADOPOLO CRUZ, STEFANO" userId="751decdb-180e-464b-ab12-12b10df05d4e" providerId="ADAL" clId="{FD658307-E019-4F19-9C1B-65A1BE121725}" dt="2023-10-14T16:00:38.291" v="11" actId="1076"/>
          <ac:grpSpMkLst>
            <pc:docMk/>
            <pc:sldMk cId="1818262579" sldId="287"/>
            <ac:grpSpMk id="4" creationId="{5B6B4464-3901-D1C7-47FF-C3DE1D47CE82}"/>
          </ac:grpSpMkLst>
        </pc:grpChg>
        <pc:grpChg chg="add mod">
          <ac:chgData name="PAPADOPOLO CRUZ, STEFANO" userId="751decdb-180e-464b-ab12-12b10df05d4e" providerId="ADAL" clId="{FD658307-E019-4F19-9C1B-65A1BE121725}" dt="2023-10-14T16:01:05.755" v="14" actId="1076"/>
          <ac:grpSpMkLst>
            <pc:docMk/>
            <pc:sldMk cId="1818262579" sldId="287"/>
            <ac:grpSpMk id="19" creationId="{2BCA858F-FFCC-1FCF-4328-8024DF1A1DCD}"/>
          </ac:grpSpMkLst>
        </pc:grpChg>
      </pc:sldChg>
      <pc:sldChg chg="modSp add mod replId">
        <pc:chgData name="PAPADOPOLO CRUZ, STEFANO" userId="751decdb-180e-464b-ab12-12b10df05d4e" providerId="ADAL" clId="{FD658307-E019-4F19-9C1B-65A1BE121725}" dt="2023-10-14T16:07:06.067" v="22" actId="1076"/>
        <pc:sldMkLst>
          <pc:docMk/>
          <pc:sldMk cId="1424022347" sldId="288"/>
        </pc:sldMkLst>
        <pc:picChg chg="mod">
          <ac:chgData name="PAPADOPOLO CRUZ, STEFANO" userId="751decdb-180e-464b-ab12-12b10df05d4e" providerId="ADAL" clId="{FD658307-E019-4F19-9C1B-65A1BE121725}" dt="2023-10-14T16:07:06.067" v="22" actId="1076"/>
          <ac:picMkLst>
            <pc:docMk/>
            <pc:sldMk cId="1424022347" sldId="288"/>
            <ac:picMk id="11" creationId="{3F7AF10E-1369-9019-1E13-3C5315014F2A}"/>
          </ac:picMkLst>
        </pc:picChg>
      </pc:sldChg>
      <pc:sldChg chg="add replId">
        <pc:chgData name="PAPADOPOLO CRUZ, STEFANO" userId="751decdb-180e-464b-ab12-12b10df05d4e" providerId="ADAL" clId="{FD658307-E019-4F19-9C1B-65A1BE121725}" dt="2023-10-14T16:00:07.771" v="0" actId="2890"/>
        <pc:sldMkLst>
          <pc:docMk/>
          <pc:sldMk cId="1278178291" sldId="289"/>
        </pc:sldMkLst>
      </pc:sldChg>
      <pc:sldChg chg="addSp delSp modSp add mod replId">
        <pc:chgData name="PAPADOPOLO CRUZ, STEFANO" userId="751decdb-180e-464b-ab12-12b10df05d4e" providerId="ADAL" clId="{FD658307-E019-4F19-9C1B-65A1BE121725}" dt="2023-10-14T16:08:44.732" v="54" actId="20577"/>
        <pc:sldMkLst>
          <pc:docMk/>
          <pc:sldMk cId="2784885579" sldId="290"/>
        </pc:sldMkLst>
        <pc:spChg chg="mod">
          <ac:chgData name="PAPADOPOLO CRUZ, STEFANO" userId="751decdb-180e-464b-ab12-12b10df05d4e" providerId="ADAL" clId="{FD658307-E019-4F19-9C1B-65A1BE121725}" dt="2023-10-14T16:08:44.732" v="54" actId="20577"/>
          <ac:spMkLst>
            <pc:docMk/>
            <pc:sldMk cId="2784885579" sldId="290"/>
            <ac:spMk id="2" creationId="{FB344C20-A36E-B820-8AD9-4C7CD31726E1}"/>
          </ac:spMkLst>
        </pc:spChg>
        <pc:spChg chg="del">
          <ac:chgData name="PAPADOPOLO CRUZ, STEFANO" userId="751decdb-180e-464b-ab12-12b10df05d4e" providerId="ADAL" clId="{FD658307-E019-4F19-9C1B-65A1BE121725}" dt="2023-10-14T16:07:55.640" v="31" actId="478"/>
          <ac:spMkLst>
            <pc:docMk/>
            <pc:sldMk cId="2784885579" sldId="290"/>
            <ac:spMk id="3" creationId="{771CB4BE-6874-455D-217C-05C497DD1837}"/>
          </ac:spMkLst>
        </pc:spChg>
        <pc:spChg chg="add del mod">
          <ac:chgData name="PAPADOPOLO CRUZ, STEFANO" userId="751decdb-180e-464b-ab12-12b10df05d4e" providerId="ADAL" clId="{FD658307-E019-4F19-9C1B-65A1BE121725}" dt="2023-10-14T16:08:00.986" v="32" actId="478"/>
          <ac:spMkLst>
            <pc:docMk/>
            <pc:sldMk cId="2784885579" sldId="290"/>
            <ac:spMk id="10" creationId="{AC7C7A62-EE16-7FFD-B3EB-9F8D07F7CCAC}"/>
          </ac:spMkLst>
        </pc:spChg>
        <pc:spChg chg="add mod">
          <ac:chgData name="PAPADOPOLO CRUZ, STEFANO" userId="751decdb-180e-464b-ab12-12b10df05d4e" providerId="ADAL" clId="{FD658307-E019-4F19-9C1B-65A1BE121725}" dt="2023-10-14T16:08:35.247" v="35" actId="1076"/>
          <ac:spMkLst>
            <pc:docMk/>
            <pc:sldMk cId="2784885579" sldId="290"/>
            <ac:spMk id="11" creationId="{D0CC1485-665B-2908-AEE5-D45FDFEB74B6}"/>
          </ac:spMkLst>
        </pc:spChg>
        <pc:picChg chg="add mod">
          <ac:chgData name="PAPADOPOLO CRUZ, STEFANO" userId="751decdb-180e-464b-ab12-12b10df05d4e" providerId="ADAL" clId="{FD658307-E019-4F19-9C1B-65A1BE121725}" dt="2023-10-14T16:07:47.837" v="29" actId="1076"/>
          <ac:picMkLst>
            <pc:docMk/>
            <pc:sldMk cId="2784885579" sldId="290"/>
            <ac:picMk id="5" creationId="{31338E38-5BD0-06AA-7516-05B3F744DD91}"/>
          </ac:picMkLst>
        </pc:picChg>
        <pc:picChg chg="del">
          <ac:chgData name="PAPADOPOLO CRUZ, STEFANO" userId="751decdb-180e-464b-ab12-12b10df05d4e" providerId="ADAL" clId="{FD658307-E019-4F19-9C1B-65A1BE121725}" dt="2023-10-14T16:07:32.314" v="25" actId="478"/>
          <ac:picMkLst>
            <pc:docMk/>
            <pc:sldMk cId="2784885579" sldId="290"/>
            <ac:picMk id="7" creationId="{3EFDF6BE-B532-7377-9DF8-553D9FC81B9E}"/>
          </ac:picMkLst>
        </pc:picChg>
        <pc:picChg chg="add mod">
          <ac:chgData name="PAPADOPOLO CRUZ, STEFANO" userId="751decdb-180e-464b-ab12-12b10df05d4e" providerId="ADAL" clId="{FD658307-E019-4F19-9C1B-65A1BE121725}" dt="2023-10-14T16:08:07.196" v="33" actId="14100"/>
          <ac:picMkLst>
            <pc:docMk/>
            <pc:sldMk cId="2784885579" sldId="290"/>
            <ac:picMk id="8" creationId="{AE20728B-5EA6-C6B4-2ADB-C4B5FE0316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6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0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9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Saturday, October 14,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Saturday, October 14,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22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4" r:id="rId4"/>
    <p:sldLayoutId id="2147483685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>
                <a:solidFill>
                  <a:schemeClr val="bg1"/>
                </a:solidFill>
              </a:rPr>
              <a:t>Objetivo Específico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DF8A1-538E-E7B2-EC81-4E7796583A08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467229-F7FF-025A-C0E5-B12F6087BA32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721F8-ABBB-9644-C919-14AB38E1031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9707C-3717-0620-133D-19158CB3982A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C00FDE-0A74-C30C-21C9-B9ABF9AEECD8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31DDD-C681-98FE-4B8F-82260E84609E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A5308A-F6DD-2228-5DF0-E2CCE892DB2A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FDACB-30B3-9BAC-3BCA-A8431537F25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4DE61-ED0E-8FDA-A777-2621B6E7521F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7F9584-BDAC-1C9B-78BB-868C1A124998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AC18F8-06A3-1693-392A-93C07BCC6CD0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95E92-DD4B-3974-B97E-18FCBAFB828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7573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959755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librería de subrutinas para facilitar la creación de coreografías complejas.</a:t>
            </a:r>
            <a:endParaRPr lang="es-GT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57DD9C-0166-3A6C-EA6D-36536551D82B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54186E-C6EF-9293-4EB5-3B7A5457D429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C86022-7E84-0CA5-0D5F-C4257F55437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1B349D-E600-591A-7332-BA7AD3066C80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97208E-2860-D51B-6184-79ECB82C52EE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8BFC4-32FC-4B60-BE18-3EAB4E4434BB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265950-EE87-6176-59A2-495604157430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1050EF-7D77-65A1-BD4C-2BCD7BC0DDD5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04E998-100E-FF04-58A6-C21882433567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8E4C55-287A-ECF3-D9FB-12EAC4C4F3BE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B4360C-B8D4-1411-37D8-EC79544F52D6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37D2E-3F58-5A07-13ED-F3F067452E0B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42367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54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interfaz gráfica amigable y sencilla para el fácil desarrollo de coreografías del robot.</a:t>
            </a:r>
            <a:endParaRPr lang="es-GT" b="1" dirty="0"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CD127-00F7-D66A-095F-6912D95B30E2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A23795-B0F4-22B3-8E91-5657DEB454B1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EF9BD-2DBB-6D29-41F6-2249A7F90F08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FD023-A7AF-2FC6-EC66-CE8D860CB1A7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BA4F0A-35F1-14B8-B8F1-B9E339E92463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698BEB-6EEA-AC67-2C99-B87270FCD45F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D7D229-CA0A-DCA7-2454-FC16FAA3A946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431B98-35A3-9965-126D-7F09B3A7374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90FA96-9417-4F5D-3C6C-2CBCF4B948E3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E90CA6-9126-957F-1673-6907B815196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C3C6CA8-8B09-3B5C-4C71-C8BE0A4E5EBB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A062D-B452-8BCD-4D90-0278ECFD9114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34191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37B3-9FED-99E0-A69D-41C42AA9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Marco Teórico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2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7A1F8-5975-8165-466F-FA2948C2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spc="750">
                <a:solidFill>
                  <a:schemeClr val="bg1"/>
                </a:solidFill>
              </a:rPr>
              <a:t>Biomecánica del cuerpo humano</a:t>
            </a:r>
          </a:p>
        </p:txBody>
      </p:sp>
      <p:pic>
        <p:nvPicPr>
          <p:cNvPr id="7" name="Picture 6" descr="A diagram of a person's body&#10;&#10;Description automatically generated">
            <a:extLst>
              <a:ext uri="{FF2B5EF4-FFF2-40B4-BE49-F238E27FC236}">
                <a16:creationId xmlns:a16="http://schemas.microsoft.com/office/drawing/2014/main" id="{DE6EB876-BA34-DF6E-657B-2B6F1B10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0" y="2186015"/>
            <a:ext cx="3147409" cy="2490201"/>
          </a:xfrm>
          <a:prstGeom prst="rect">
            <a:avLst/>
          </a:prstGeom>
        </p:spPr>
      </p:pic>
      <p:pic>
        <p:nvPicPr>
          <p:cNvPr id="11" name="Picture 10" descr="A diagram of a swing phase&#10;&#10;Description automatically generated">
            <a:extLst>
              <a:ext uri="{FF2B5EF4-FFF2-40B4-BE49-F238E27FC236}">
                <a16:creationId xmlns:a16="http://schemas.microsoft.com/office/drawing/2014/main" id="{E7F7FD68-94D4-1807-73AD-45E0496F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74" y="2512448"/>
            <a:ext cx="3181533" cy="18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67D9-010A-C31C-9807-9B72FDFB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" y="1028701"/>
            <a:ext cx="3946236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Cinemática de robots humanoides </a:t>
            </a:r>
          </a:p>
        </p:txBody>
      </p:sp>
      <p:pic>
        <p:nvPicPr>
          <p:cNvPr id="3076" name="Picture 4" descr="Kinematic representation of a humanoid robot: The free moving base is... |  Download Scientific Diagram">
            <a:extLst>
              <a:ext uri="{FF2B5EF4-FFF2-40B4-BE49-F238E27FC236}">
                <a16:creationId xmlns:a16="http://schemas.microsoft.com/office/drawing/2014/main" id="{3F238CBD-E8DC-A4AC-A642-B21A18C7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0" y="1440872"/>
            <a:ext cx="4421043" cy="36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3117-693B-38A4-5FC8-4EC184B36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3" y="1028701"/>
            <a:ext cx="4051306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</a:t>
            </a:r>
          </a:p>
        </p:txBody>
      </p:sp>
      <p:pic>
        <p:nvPicPr>
          <p:cNvPr id="2050" name="Picture 2" descr="upload.wikimedia.org/wikipedia/commons/thumb/2/2e/...">
            <a:extLst>
              <a:ext uri="{FF2B5EF4-FFF2-40B4-BE49-F238E27FC236}">
                <a16:creationId xmlns:a16="http://schemas.microsoft.com/office/drawing/2014/main" id="{2E4EA5EA-4AB1-82BD-3458-D0430B30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26" y="815045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F878B-85CD-2354-0BE5-3805959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44" y="5253309"/>
            <a:ext cx="2002382" cy="1059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113BA-10A5-B65F-F70D-D97CB3BD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96" y="5002883"/>
            <a:ext cx="1877225" cy="136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87F65D-49C0-C183-0926-BEBEE58A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194" y="2778712"/>
            <a:ext cx="1287403" cy="1365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F45A4-14C3-398F-B2BA-F039CBE6AFDC}"/>
              </a:ext>
            </a:extLst>
          </p:cNvPr>
          <p:cNvSpPr txBox="1"/>
          <p:nvPr/>
        </p:nvSpPr>
        <p:spPr>
          <a:xfrm>
            <a:off x="4799851" y="941401"/>
            <a:ext cx="147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pyBullet</a:t>
            </a:r>
            <a:endParaRPr lang="es-GT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69DE-0CA3-671C-7F78-196A21EEAA15}"/>
              </a:ext>
            </a:extLst>
          </p:cNvPr>
          <p:cNvSpPr txBox="1"/>
          <p:nvPr/>
        </p:nvSpPr>
        <p:spPr>
          <a:xfrm>
            <a:off x="4799851" y="3108929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Robotics</a:t>
            </a:r>
            <a:r>
              <a:rPr lang="es-GT" sz="2400" dirty="0"/>
              <a:t> </a:t>
            </a:r>
            <a:r>
              <a:rPr lang="es-GT" sz="2400" dirty="0" err="1"/>
              <a:t>Toolbox</a:t>
            </a:r>
            <a:endParaRPr lang="es-GT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24C58-6B03-BC27-9DAF-9AEBB188434C}"/>
              </a:ext>
            </a:extLst>
          </p:cNvPr>
          <p:cNvSpPr txBox="1"/>
          <p:nvPr/>
        </p:nvSpPr>
        <p:spPr>
          <a:xfrm>
            <a:off x="4799851" y="5454934"/>
            <a:ext cx="28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Onshape</a:t>
            </a:r>
            <a:r>
              <a:rPr lang="es-GT" sz="2400" dirty="0"/>
              <a:t>-</a:t>
            </a:r>
            <a:r>
              <a:rPr lang="es-GT" sz="2400" dirty="0" err="1"/>
              <a:t>to</a:t>
            </a:r>
            <a:r>
              <a:rPr lang="es-GT" sz="2400" dirty="0"/>
              <a:t>-Robot</a:t>
            </a:r>
          </a:p>
        </p:txBody>
      </p:sp>
    </p:spTree>
    <p:extLst>
      <p:ext uri="{BB962C8B-B14F-4D97-AF65-F5344CB8AC3E}">
        <p14:creationId xmlns:p14="http://schemas.microsoft.com/office/powerpoint/2010/main" val="25335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7129-34B2-DFBB-A9EA-7B55010B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Resultados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F172-2F32-8FA4-599B-8D2B0D6F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s-GT" dirty="0" err="1"/>
              <a:t>Pybullet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B1F1-8A5C-10A6-543A-8E982782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s-GT" dirty="0"/>
              <a:t>Inicialización del ecosistema</a:t>
            </a:r>
          </a:p>
          <a:p>
            <a:r>
              <a:rPr lang="es-GT" dirty="0"/>
              <a:t>Renderización de </a:t>
            </a:r>
            <a:r>
              <a:rPr lang="es-GT" dirty="0" err="1"/>
              <a:t>URDFs</a:t>
            </a:r>
            <a:r>
              <a:rPr lang="es-GT" dirty="0"/>
              <a:t> preexistentes en </a:t>
            </a:r>
            <a:r>
              <a:rPr lang="es-GT" dirty="0" err="1"/>
              <a:t>pyBullet</a:t>
            </a:r>
            <a:endParaRPr lang="es-GT" dirty="0"/>
          </a:p>
          <a:p>
            <a:r>
              <a:rPr lang="es-GT" dirty="0"/>
              <a:t>Control de las juntas por medio de diales.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51C7-5271-313F-18FF-D2545FE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348204"/>
            <a:ext cx="5090161" cy="3690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8CDE-7443-4CB6-2C61-8B07372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Crear URDF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650CD-B3BC-95FE-9262-00909ACF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80758"/>
            <a:ext cx="3781953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F9B83-126A-4A5F-757B-6778D829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1"/>
            <a:ext cx="12192000" cy="1569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892D4-222F-807D-7E5C-3CC68B0B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15" b="18662"/>
          <a:stretch/>
        </p:blipFill>
        <p:spPr>
          <a:xfrm>
            <a:off x="7658511" y="670016"/>
            <a:ext cx="3055671" cy="4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C947-F11F-7BBC-EA27-B555B064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Antecedentes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1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8663F-EEE2-FB0E-4D8B-7016B392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Simulación RObonova</a:t>
            </a:r>
          </a:p>
        </p:txBody>
      </p:sp>
      <p:pic>
        <p:nvPicPr>
          <p:cNvPr id="9" name="Picture 8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7357E6F5-3692-E02A-639A-7719B138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9" y="1693564"/>
            <a:ext cx="4971783" cy="26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516C2-66CD-FEBA-D52D-C0FD80A8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88" y="1012556"/>
            <a:ext cx="4508484" cy="3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C5DB-4013-BEF2-5FA7-32A51B94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Siguientes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F19F-5C98-69A4-A77B-497C9F9B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Lograr y guardar movimientos básicos del robot (caminar, saludar, etc.) tomando en cuenta las consideraciones dinámicas del mismo.</a:t>
            </a:r>
          </a:p>
          <a:p>
            <a:r>
              <a:rPr lang="es-GT" dirty="0"/>
              <a:t>Iniciar la creación de la interfaz gráfica para poder grabar movimientos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260899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496511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 dirty="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 dirty="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F7BB6E0-51F2-EDC0-9ED0-17764D8A1B23}"/>
              </a:ext>
            </a:extLst>
          </p:cNvPr>
          <p:cNvSpPr txBox="1">
            <a:spLocks/>
          </p:cNvSpPr>
          <p:nvPr/>
        </p:nvSpPr>
        <p:spPr>
          <a:xfrm>
            <a:off x="968627" y="5511822"/>
            <a:ext cx="5392495" cy="3244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1400" dirty="0">
                <a:solidFill>
                  <a:schemeClr val="bg1"/>
                </a:solidFill>
              </a:rPr>
              <a:t>REPORTE DE AVANCES #2</a:t>
            </a:r>
          </a:p>
        </p:txBody>
      </p:sp>
    </p:spTree>
    <p:extLst>
      <p:ext uri="{BB962C8B-B14F-4D97-AF65-F5344CB8AC3E}">
        <p14:creationId xmlns:p14="http://schemas.microsoft.com/office/powerpoint/2010/main" val="16993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4414B1-6A65-FF86-4078-423DF0C79399}"/>
              </a:ext>
            </a:extLst>
          </p:cNvPr>
          <p:cNvSpPr/>
          <p:nvPr/>
        </p:nvSpPr>
        <p:spPr>
          <a:xfrm>
            <a:off x="691203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695D0-191E-D3C6-69E7-F4657055641C}"/>
              </a:ext>
            </a:extLst>
          </p:cNvPr>
          <p:cNvSpPr/>
          <p:nvPr/>
        </p:nvSpPr>
        <p:spPr>
          <a:xfrm>
            <a:off x="694699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06D1C8-2023-C278-B87F-524E4EBEB3A2}"/>
              </a:ext>
            </a:extLst>
          </p:cNvPr>
          <p:cNvSpPr/>
          <p:nvPr/>
        </p:nvSpPr>
        <p:spPr>
          <a:xfrm>
            <a:off x="714760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FE66B0-6391-D654-CDE7-D901C33D62E8}"/>
              </a:ext>
            </a:extLst>
          </p:cNvPr>
          <p:cNvSpPr/>
          <p:nvPr/>
        </p:nvSpPr>
        <p:spPr>
          <a:xfrm>
            <a:off x="754883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B3892F-1A4D-C482-7C29-7FBA748A6DC3}"/>
              </a:ext>
            </a:extLst>
          </p:cNvPr>
          <p:cNvSpPr/>
          <p:nvPr/>
        </p:nvSpPr>
        <p:spPr>
          <a:xfrm>
            <a:off x="8150674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4437D-4169-60EC-AD4F-4B7AC43E454D}"/>
              </a:ext>
            </a:extLst>
          </p:cNvPr>
          <p:cNvSpPr/>
          <p:nvPr/>
        </p:nvSpPr>
        <p:spPr>
          <a:xfrm>
            <a:off x="8551900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196DE4-83F6-5B7D-A165-C65B3485C6D9}"/>
              </a:ext>
            </a:extLst>
          </p:cNvPr>
          <p:cNvSpPr/>
          <p:nvPr/>
        </p:nvSpPr>
        <p:spPr>
          <a:xfrm>
            <a:off x="795006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8DF0FA-C7F6-C19A-7BBE-1504FF4F0E01}"/>
              </a:ext>
            </a:extLst>
          </p:cNvPr>
          <p:cNvSpPr/>
          <p:nvPr/>
        </p:nvSpPr>
        <p:spPr>
          <a:xfrm>
            <a:off x="774944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673449-5B0D-2BDE-5C74-3D54CC27006E}"/>
              </a:ext>
            </a:extLst>
          </p:cNvPr>
          <p:cNvSpPr/>
          <p:nvPr/>
        </p:nvSpPr>
        <p:spPr>
          <a:xfrm>
            <a:off x="734822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0DF3BF-9973-1B20-C49E-AF918AE924F9}"/>
              </a:ext>
            </a:extLst>
          </p:cNvPr>
          <p:cNvSpPr/>
          <p:nvPr/>
        </p:nvSpPr>
        <p:spPr>
          <a:xfrm>
            <a:off x="8351287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B8407B-802A-4335-2DE4-B3521DF313AD}"/>
              </a:ext>
            </a:extLst>
          </p:cNvPr>
          <p:cNvSpPr/>
          <p:nvPr/>
        </p:nvSpPr>
        <p:spPr>
          <a:xfrm>
            <a:off x="875251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FA2A9C5-02CE-58F6-0359-363C69A1350D}"/>
              </a:ext>
            </a:extLst>
          </p:cNvPr>
          <p:cNvSpPr/>
          <p:nvPr/>
        </p:nvSpPr>
        <p:spPr>
          <a:xfrm>
            <a:off x="966257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F16784-5F56-B87C-0D0A-1DC8A74033C1}"/>
              </a:ext>
            </a:extLst>
          </p:cNvPr>
          <p:cNvSpPr/>
          <p:nvPr/>
        </p:nvSpPr>
        <p:spPr>
          <a:xfrm>
            <a:off x="969753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0DE0E0A-B4FA-0C03-41F0-17D7F751BA7B}"/>
              </a:ext>
            </a:extLst>
          </p:cNvPr>
          <p:cNvSpPr/>
          <p:nvPr/>
        </p:nvSpPr>
        <p:spPr>
          <a:xfrm>
            <a:off x="989814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480B949-9103-240E-9B36-7E4A812AC3CB}"/>
              </a:ext>
            </a:extLst>
          </p:cNvPr>
          <p:cNvSpPr/>
          <p:nvPr/>
        </p:nvSpPr>
        <p:spPr>
          <a:xfrm>
            <a:off x="1029937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E7274AA-C539-18F9-59B3-FAA3F6BB42F0}"/>
              </a:ext>
            </a:extLst>
          </p:cNvPr>
          <p:cNvSpPr/>
          <p:nvPr/>
        </p:nvSpPr>
        <p:spPr>
          <a:xfrm>
            <a:off x="10901214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A408AC-45FA-9175-BFAA-0E9E5FFCBABE}"/>
              </a:ext>
            </a:extLst>
          </p:cNvPr>
          <p:cNvSpPr/>
          <p:nvPr/>
        </p:nvSpPr>
        <p:spPr>
          <a:xfrm>
            <a:off x="11302440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FB6BA1-B863-1760-7AF8-D99081FE248B}"/>
              </a:ext>
            </a:extLst>
          </p:cNvPr>
          <p:cNvSpPr/>
          <p:nvPr/>
        </p:nvSpPr>
        <p:spPr>
          <a:xfrm>
            <a:off x="1070060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B33AD9E-202F-3B41-3F1E-FBFF6BAA1EC5}"/>
              </a:ext>
            </a:extLst>
          </p:cNvPr>
          <p:cNvSpPr/>
          <p:nvPr/>
        </p:nvSpPr>
        <p:spPr>
          <a:xfrm>
            <a:off x="1049998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3AE9127-3D42-21B3-E872-B098BA73EE4F}"/>
              </a:ext>
            </a:extLst>
          </p:cNvPr>
          <p:cNvSpPr/>
          <p:nvPr/>
        </p:nvSpPr>
        <p:spPr>
          <a:xfrm>
            <a:off x="1009876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3C4A2CC-44FD-D9F2-88EE-64D02B5E0FAF}"/>
              </a:ext>
            </a:extLst>
          </p:cNvPr>
          <p:cNvSpPr/>
          <p:nvPr/>
        </p:nvSpPr>
        <p:spPr>
          <a:xfrm>
            <a:off x="11101827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31D83A4-DD36-39D7-332C-57E66A05BF85}"/>
              </a:ext>
            </a:extLst>
          </p:cNvPr>
          <p:cNvSpPr/>
          <p:nvPr/>
        </p:nvSpPr>
        <p:spPr>
          <a:xfrm>
            <a:off x="1150305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35954AC-6AF8-FD0A-ABBF-069E295D3AAB}"/>
              </a:ext>
            </a:extLst>
          </p:cNvPr>
          <p:cNvSpPr/>
          <p:nvPr/>
        </p:nvSpPr>
        <p:spPr>
          <a:xfrm>
            <a:off x="691203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F9C8440-9BF0-C6E5-F1C7-CE23C129F47E}"/>
              </a:ext>
            </a:extLst>
          </p:cNvPr>
          <p:cNvSpPr/>
          <p:nvPr/>
        </p:nvSpPr>
        <p:spPr>
          <a:xfrm>
            <a:off x="694699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B2C6AD-43E1-6590-30F3-9B3857BB840D}"/>
              </a:ext>
            </a:extLst>
          </p:cNvPr>
          <p:cNvSpPr/>
          <p:nvPr/>
        </p:nvSpPr>
        <p:spPr>
          <a:xfrm>
            <a:off x="714760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59C4C72-F77A-7DD2-B74C-4178F4E5D943}"/>
              </a:ext>
            </a:extLst>
          </p:cNvPr>
          <p:cNvSpPr/>
          <p:nvPr/>
        </p:nvSpPr>
        <p:spPr>
          <a:xfrm>
            <a:off x="7548835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155ED28-E58E-6166-2A6E-0E0AB3476E67}"/>
              </a:ext>
            </a:extLst>
          </p:cNvPr>
          <p:cNvSpPr/>
          <p:nvPr/>
        </p:nvSpPr>
        <p:spPr>
          <a:xfrm>
            <a:off x="8150674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6CF0F5E-30C4-25C4-4AA4-7453B8A6866A}"/>
              </a:ext>
            </a:extLst>
          </p:cNvPr>
          <p:cNvSpPr/>
          <p:nvPr/>
        </p:nvSpPr>
        <p:spPr>
          <a:xfrm>
            <a:off x="8551900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3DFBDA5-3ACF-8B90-7A29-57668052C889}"/>
              </a:ext>
            </a:extLst>
          </p:cNvPr>
          <p:cNvSpPr/>
          <p:nvPr/>
        </p:nvSpPr>
        <p:spPr>
          <a:xfrm>
            <a:off x="7950061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1F4754C-0E53-D68A-5523-B183A8DDAEC2}"/>
              </a:ext>
            </a:extLst>
          </p:cNvPr>
          <p:cNvSpPr/>
          <p:nvPr/>
        </p:nvSpPr>
        <p:spPr>
          <a:xfrm>
            <a:off x="7749448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68834D0-5EED-312F-74BC-E2860560A07C}"/>
              </a:ext>
            </a:extLst>
          </p:cNvPr>
          <p:cNvSpPr/>
          <p:nvPr/>
        </p:nvSpPr>
        <p:spPr>
          <a:xfrm>
            <a:off x="734822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87C776B-1645-19D8-05B1-95BF369A8FAA}"/>
              </a:ext>
            </a:extLst>
          </p:cNvPr>
          <p:cNvSpPr/>
          <p:nvPr/>
        </p:nvSpPr>
        <p:spPr>
          <a:xfrm>
            <a:off x="8351287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45A5BEA-13BC-AFAD-D8A6-CCE16D5DE16B}"/>
              </a:ext>
            </a:extLst>
          </p:cNvPr>
          <p:cNvSpPr/>
          <p:nvPr/>
        </p:nvSpPr>
        <p:spPr>
          <a:xfrm>
            <a:off x="875251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9D27A2A-8E78-A749-881C-91D6A5CDCB57}"/>
              </a:ext>
            </a:extLst>
          </p:cNvPr>
          <p:cNvSpPr/>
          <p:nvPr/>
        </p:nvSpPr>
        <p:spPr>
          <a:xfrm>
            <a:off x="688408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7417AC2-302B-FC87-5185-C78D05CAF24F}"/>
              </a:ext>
            </a:extLst>
          </p:cNvPr>
          <p:cNvSpPr/>
          <p:nvPr/>
        </p:nvSpPr>
        <p:spPr>
          <a:xfrm>
            <a:off x="691904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A9890C9-9177-66FF-A632-F4D6188C330A}"/>
              </a:ext>
            </a:extLst>
          </p:cNvPr>
          <p:cNvSpPr/>
          <p:nvPr/>
        </p:nvSpPr>
        <p:spPr>
          <a:xfrm>
            <a:off x="711965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2B658-1CDB-22E4-CEDE-EE05F5B9ED0A}"/>
              </a:ext>
            </a:extLst>
          </p:cNvPr>
          <p:cNvSpPr/>
          <p:nvPr/>
        </p:nvSpPr>
        <p:spPr>
          <a:xfrm>
            <a:off x="7520881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C36C268-01FF-A5D9-B1B6-969E16A122F1}"/>
              </a:ext>
            </a:extLst>
          </p:cNvPr>
          <p:cNvSpPr/>
          <p:nvPr/>
        </p:nvSpPr>
        <p:spPr>
          <a:xfrm>
            <a:off x="812272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E0D50C-142B-E90F-CCAF-64FBB68E6D91}"/>
              </a:ext>
            </a:extLst>
          </p:cNvPr>
          <p:cNvSpPr/>
          <p:nvPr/>
        </p:nvSpPr>
        <p:spPr>
          <a:xfrm>
            <a:off x="852394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FA83A12-3368-5E3B-B3D6-90C178AD5775}"/>
              </a:ext>
            </a:extLst>
          </p:cNvPr>
          <p:cNvSpPr/>
          <p:nvPr/>
        </p:nvSpPr>
        <p:spPr>
          <a:xfrm>
            <a:off x="792210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A66BEE8-95D4-EF49-686E-976BDA45A8D2}"/>
              </a:ext>
            </a:extLst>
          </p:cNvPr>
          <p:cNvSpPr/>
          <p:nvPr/>
        </p:nvSpPr>
        <p:spPr>
          <a:xfrm>
            <a:off x="7721494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4C6BD05-8933-CE68-F801-BBC3898BA7E2}"/>
              </a:ext>
            </a:extLst>
          </p:cNvPr>
          <p:cNvSpPr/>
          <p:nvPr/>
        </p:nvSpPr>
        <p:spPr>
          <a:xfrm>
            <a:off x="7320268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BCF0B09-BDEC-DC25-4D9D-95F4409073C8}"/>
              </a:ext>
            </a:extLst>
          </p:cNvPr>
          <p:cNvSpPr/>
          <p:nvPr/>
        </p:nvSpPr>
        <p:spPr>
          <a:xfrm>
            <a:off x="832333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FDDE28C-EB2C-E204-E542-D57094A88786}"/>
              </a:ext>
            </a:extLst>
          </p:cNvPr>
          <p:cNvSpPr/>
          <p:nvPr/>
        </p:nvSpPr>
        <p:spPr>
          <a:xfrm>
            <a:off x="872455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03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803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Creación de Rutinas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B4BE-6874-455D-217C-05C497DD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396509"/>
            <a:ext cx="10241280" cy="1675106"/>
          </a:xfrm>
        </p:spPr>
        <p:txBody>
          <a:bodyPr/>
          <a:lstStyle/>
          <a:p>
            <a:pPr marL="0" indent="0">
              <a:buNone/>
            </a:pPr>
            <a:r>
              <a:rPr lang="es-GT" b="1" dirty="0"/>
              <a:t>Avances</a:t>
            </a:r>
          </a:p>
          <a:p>
            <a:r>
              <a:rPr lang="es-GT" dirty="0"/>
              <a:t>Creación de CSV para guardar rutinas</a:t>
            </a:r>
          </a:p>
          <a:p>
            <a:r>
              <a:rPr lang="en-US" dirty="0" err="1"/>
              <a:t>Botones</a:t>
            </a:r>
            <a:r>
              <a:rPr lang="en-US" dirty="0"/>
              <a:t> para </a:t>
            </a:r>
            <a:r>
              <a:rPr lang="en-US" dirty="0" err="1"/>
              <a:t>adjuntar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rutina</a:t>
            </a:r>
            <a:endParaRPr lang="es-G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DF6BE-B532-7377-9DF8-553D9FC8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/>
          <a:stretch/>
        </p:blipFill>
        <p:spPr>
          <a:xfrm>
            <a:off x="3046358" y="1098232"/>
            <a:ext cx="6099284" cy="3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0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496511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 dirty="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 dirty="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F7BB6E0-51F2-EDC0-9ED0-17764D8A1B23}"/>
              </a:ext>
            </a:extLst>
          </p:cNvPr>
          <p:cNvSpPr txBox="1">
            <a:spLocks/>
          </p:cNvSpPr>
          <p:nvPr/>
        </p:nvSpPr>
        <p:spPr>
          <a:xfrm>
            <a:off x="968627" y="5511822"/>
            <a:ext cx="5392495" cy="3244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1400" dirty="0">
                <a:solidFill>
                  <a:schemeClr val="bg1"/>
                </a:solidFill>
              </a:rPr>
              <a:t>REPORTE DE AVANCES #3</a:t>
            </a:r>
          </a:p>
        </p:txBody>
      </p:sp>
    </p:spTree>
    <p:extLst>
      <p:ext uri="{BB962C8B-B14F-4D97-AF65-F5344CB8AC3E}">
        <p14:creationId xmlns:p14="http://schemas.microsoft.com/office/powerpoint/2010/main" val="20379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C62CDD-E073-DA5C-B0C0-D620DAB7FC8C}"/>
              </a:ext>
            </a:extLst>
          </p:cNvPr>
          <p:cNvGrpSpPr/>
          <p:nvPr/>
        </p:nvGrpSpPr>
        <p:grpSpPr>
          <a:xfrm>
            <a:off x="9662577" y="1131761"/>
            <a:ext cx="1950967" cy="406452"/>
            <a:chOff x="9662577" y="1131761"/>
            <a:chExt cx="1950967" cy="40645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FA2A9C5-02CE-58F6-0359-363C69A1350D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6F16784-5F56-B87C-0D0A-1DC8A74033C1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0DE0E0A-B4FA-0C03-41F0-17D7F751BA7B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480B949-9103-240E-9B36-7E4A812AC3CB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7274AA-C539-18F9-59B3-FAA3F6BB42F0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3A408AC-45FA-9175-BFAA-0E9E5FFCBABE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BFB6BA1-B863-1760-7AF8-D99081FE248B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0B33AD9E-202F-3B41-3F1E-FBFF6BAA1EC5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3AE9127-3D42-21B3-E872-B098BA73EE4F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13C4A2CC-44FD-D9F2-88EE-64D02B5E0FAF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831D83A4-DD36-39D7-332C-57E66A05BF85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B4464-3901-D1C7-47FF-C3DE1D47CE82}"/>
              </a:ext>
            </a:extLst>
          </p:cNvPr>
          <p:cNvGrpSpPr/>
          <p:nvPr/>
        </p:nvGrpSpPr>
        <p:grpSpPr>
          <a:xfrm>
            <a:off x="6889441" y="1131761"/>
            <a:ext cx="1950967" cy="406452"/>
            <a:chOff x="9662577" y="1131761"/>
            <a:chExt cx="1950967" cy="4064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C2A771C-F1DA-1951-AA54-CA11A91FDE03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0B18120-5F86-960C-AC2C-2F5785499581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61B00E-C2D3-73D0-C07C-D3D565BA5F31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13AFC6-C8A1-8EDD-C282-6507C51D6F83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3CEE9D-7B47-688E-EEC8-7769A292C877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F897141-624B-FA72-7B54-753D2E7381C7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FC1E7E-4C58-3AC1-017A-97227767B6B5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ABACA9-4108-D45F-7615-27E33FCF185B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1AE960-C0B3-5B14-9AA6-6C58FDFEEA87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C583B7B-4DEE-4CD7-62A8-E895DB7E2C76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4AC487-D880-9C9C-614C-2901523C00E8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CA858F-FFCC-1FCF-4328-8024DF1A1DCD}"/>
              </a:ext>
            </a:extLst>
          </p:cNvPr>
          <p:cNvGrpSpPr/>
          <p:nvPr/>
        </p:nvGrpSpPr>
        <p:grpSpPr>
          <a:xfrm>
            <a:off x="6884082" y="2716894"/>
            <a:ext cx="1950967" cy="406452"/>
            <a:chOff x="9662577" y="1131761"/>
            <a:chExt cx="1950967" cy="40645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0B39392-D19D-5E11-37D9-4A5E36F10B7B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704852E-7A18-FD7E-C7E4-5CFF8496FB76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F9C0A16-1FE2-F839-8F6F-C1B10E7B998C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C161F43-AFD7-3680-D60C-8EF47776F901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C87E340-C386-B363-E004-5F749431F6E2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EB5E32-7762-BFF4-FD8C-1040C0826CC4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D5E0A9E-71E9-CD2F-29EA-AA1ECD8FD179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2A38B2B-B289-D55E-99BF-3FEDF7A1FDC1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6944C18-3136-036E-5999-437FF8CF4BB4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3B14C30-9484-7034-9884-7FFF88E548EE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DA3A9E0-9C0F-3A7A-AF59-B95AB600A356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2D2CAA-7936-B1EE-D866-8E584107528A}"/>
              </a:ext>
            </a:extLst>
          </p:cNvPr>
          <p:cNvSpPr/>
          <p:nvPr/>
        </p:nvSpPr>
        <p:spPr>
          <a:xfrm>
            <a:off x="6882889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7EAD3A-A9EB-4E6C-8A38-6C27C29B89B0}"/>
              </a:ext>
            </a:extLst>
          </p:cNvPr>
          <p:cNvSpPr/>
          <p:nvPr/>
        </p:nvSpPr>
        <p:spPr>
          <a:xfrm>
            <a:off x="691784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B49BE4-AD41-115A-1D5B-C8EB562D8762}"/>
              </a:ext>
            </a:extLst>
          </p:cNvPr>
          <p:cNvSpPr/>
          <p:nvPr/>
        </p:nvSpPr>
        <p:spPr>
          <a:xfrm>
            <a:off x="711846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78C5868-4EC6-3A4E-A692-3091E896E8B6}"/>
              </a:ext>
            </a:extLst>
          </p:cNvPr>
          <p:cNvSpPr/>
          <p:nvPr/>
        </p:nvSpPr>
        <p:spPr>
          <a:xfrm>
            <a:off x="7519687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11A3057-7B19-5DCD-4844-5EB9D0A0E1C3}"/>
              </a:ext>
            </a:extLst>
          </p:cNvPr>
          <p:cNvSpPr/>
          <p:nvPr/>
        </p:nvSpPr>
        <p:spPr>
          <a:xfrm>
            <a:off x="812152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2F58681-112E-02C1-B713-5E5DDA9E9612}"/>
              </a:ext>
            </a:extLst>
          </p:cNvPr>
          <p:cNvSpPr/>
          <p:nvPr/>
        </p:nvSpPr>
        <p:spPr>
          <a:xfrm>
            <a:off x="8522752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2F5A3C-F8E0-49F2-E03E-1A1E4273814C}"/>
              </a:ext>
            </a:extLst>
          </p:cNvPr>
          <p:cNvSpPr/>
          <p:nvPr/>
        </p:nvSpPr>
        <p:spPr>
          <a:xfrm>
            <a:off x="792091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F2C29D3-BA69-ADB6-C5BA-932AA12370DB}"/>
              </a:ext>
            </a:extLst>
          </p:cNvPr>
          <p:cNvSpPr/>
          <p:nvPr/>
        </p:nvSpPr>
        <p:spPr>
          <a:xfrm>
            <a:off x="7720300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101274-8DBC-9A86-6807-C00974580AE8}"/>
              </a:ext>
            </a:extLst>
          </p:cNvPr>
          <p:cNvSpPr/>
          <p:nvPr/>
        </p:nvSpPr>
        <p:spPr>
          <a:xfrm>
            <a:off x="731907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A515DEF-6BB9-5E3A-E501-A36EEC9B6708}"/>
              </a:ext>
            </a:extLst>
          </p:cNvPr>
          <p:cNvSpPr/>
          <p:nvPr/>
        </p:nvSpPr>
        <p:spPr>
          <a:xfrm>
            <a:off x="832213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B7650E-309A-BE50-2648-9E8411D0CBEB}"/>
              </a:ext>
            </a:extLst>
          </p:cNvPr>
          <p:cNvSpPr/>
          <p:nvPr/>
        </p:nvSpPr>
        <p:spPr>
          <a:xfrm>
            <a:off x="8723365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1826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26586-12E7-31B4-87A5-08565096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0" y="1070433"/>
            <a:ext cx="4045450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en </a:t>
            </a:r>
            <a:r>
              <a:rPr lang="es-GT" sz="2400" dirty="0" err="1">
                <a:solidFill>
                  <a:schemeClr val="bg1"/>
                </a:solidFill>
              </a:rPr>
              <a:t>robobasic</a:t>
            </a:r>
            <a:endParaRPr lang="es-GT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61C9-213B-7372-51E9-25A47A2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158893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Software de programación por defecto de los </a:t>
            </a:r>
            <a:r>
              <a:rPr lang="es-GT" dirty="0" err="1"/>
              <a:t>Robonova</a:t>
            </a:r>
            <a:endParaRPr lang="es-GT" dirty="0"/>
          </a:p>
          <a:p>
            <a:pPr lvl="1"/>
            <a:r>
              <a:rPr lang="es-GT" dirty="0"/>
              <a:t>Programación en BASIC</a:t>
            </a:r>
          </a:p>
          <a:p>
            <a:pPr lvl="1"/>
            <a:r>
              <a:rPr lang="es-GT" dirty="0"/>
              <a:t>Interfaz gráfica para:</a:t>
            </a:r>
          </a:p>
          <a:p>
            <a:pPr lvl="2"/>
            <a:r>
              <a:rPr lang="es-GT" dirty="0"/>
              <a:t>Mover servos en base a diales</a:t>
            </a:r>
          </a:p>
          <a:p>
            <a:pPr lvl="2"/>
            <a:r>
              <a:rPr lang="es-GT" dirty="0"/>
              <a:t>Programación de un control remoto para</a:t>
            </a:r>
            <a:r>
              <a:rPr lang="es-GT" sz="1600" dirty="0"/>
              <a:t> rutinas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5A20C-B47E-1BBC-C48F-39BE1A5E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14" y="935958"/>
            <a:ext cx="2833299" cy="280657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9EC0A9-8CB1-BF33-1338-2A952E6D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56" y="4163573"/>
            <a:ext cx="3636166" cy="20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7817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Interfaz de usuario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38E38-5BD0-06AA-7516-05B3F744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6813"/>
            <a:ext cx="5963618" cy="4004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0728B-5EA6-C6B4-2ADB-C4B5FE03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1" y="1426813"/>
            <a:ext cx="4674293" cy="45834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CC1485-665B-2908-AEE5-D45FDFEB74B6}"/>
              </a:ext>
            </a:extLst>
          </p:cNvPr>
          <p:cNvSpPr/>
          <p:nvPr/>
        </p:nvSpPr>
        <p:spPr>
          <a:xfrm>
            <a:off x="5086500" y="3275199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8488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B7FC8-9C5A-4B07-99F6-3FF4F050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096B9-E2A9-4907-8AA6-44183A98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4">
                  <a:alpha val="52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C8FFA-551D-4179-8098-F7020A6B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9639" y="153692"/>
            <a:ext cx="4337877" cy="4038600"/>
          </a:xfrm>
          <a:prstGeom prst="rect">
            <a:avLst/>
          </a:prstGeom>
          <a:gradFill>
            <a:gsLst>
              <a:gs pos="8000">
                <a:schemeClr val="accent5">
                  <a:alpha val="56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04F97-5616-4BF4-973D-20EA0D7D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1266" y="3580665"/>
            <a:ext cx="251607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3D16B0-C2A0-40BB-B4B6-F629839E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37644" y="1795692"/>
            <a:ext cx="4178958" cy="4178958"/>
          </a:xfrm>
          <a:prstGeom prst="ellipse">
            <a:avLst/>
          </a:prstGeom>
          <a:gradFill>
            <a:gsLst>
              <a:gs pos="37000">
                <a:schemeClr val="bg1">
                  <a:alpha val="0"/>
                </a:schemeClr>
              </a:gs>
              <a:gs pos="100000">
                <a:schemeClr val="accent6">
                  <a:alpha val="2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75BFB-6B2E-270B-0686-667AEE50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838537"/>
            <a:ext cx="3838821" cy="3150607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de Robots Bailarines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0A0F-ADE3-6FA6-AD6E-FF3D66DA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040" y="692473"/>
            <a:ext cx="3133491" cy="5556861"/>
          </a:xfrm>
        </p:spPr>
        <p:txBody>
          <a:bodyPr anchor="ctr">
            <a:normAutofit/>
          </a:bodyPr>
          <a:lstStyle/>
          <a:p>
            <a:r>
              <a:rPr lang="es-GT" dirty="0"/>
              <a:t>Proyecto hecho por estudiantes de </a:t>
            </a:r>
            <a:r>
              <a:rPr lang="es-GT" dirty="0" err="1"/>
              <a:t>Drexel</a:t>
            </a:r>
            <a:r>
              <a:rPr lang="es-GT" dirty="0"/>
              <a:t> </a:t>
            </a:r>
            <a:r>
              <a:rPr lang="es-GT" dirty="0" err="1"/>
              <a:t>University</a:t>
            </a:r>
            <a:endParaRPr lang="es-GT" dirty="0"/>
          </a:p>
          <a:p>
            <a:r>
              <a:rPr lang="es-GT" dirty="0"/>
              <a:t>Integraron micrófonos para reconocer sonidos</a:t>
            </a:r>
          </a:p>
          <a:p>
            <a:r>
              <a:rPr lang="es-GT" dirty="0"/>
              <a:t>Desecharon ROBOBASIC por su propio ecosistema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0A29-50DE-AF85-111E-B204EDBFA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r="13951" b="3"/>
          <a:stretch/>
        </p:blipFill>
        <p:spPr>
          <a:xfrm>
            <a:off x="8317128" y="653204"/>
            <a:ext cx="3223436" cy="25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63AEE-3C19-7FA7-46F3-C08421A8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4" b="4"/>
          <a:stretch/>
        </p:blipFill>
        <p:spPr>
          <a:xfrm>
            <a:off x="8317128" y="3559869"/>
            <a:ext cx="3223436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1208-4E15-5F60-A3B4-8190E5C3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Atlas</a:t>
            </a:r>
            <a:br>
              <a:rPr lang="es-GT" sz="3200" dirty="0">
                <a:solidFill>
                  <a:schemeClr val="bg1"/>
                </a:solidFill>
              </a:rPr>
            </a:br>
            <a:br>
              <a:rPr lang="es-GT" sz="3200" dirty="0">
                <a:solidFill>
                  <a:schemeClr val="bg1"/>
                </a:solidFill>
              </a:rPr>
            </a:br>
            <a:r>
              <a:rPr lang="es-GT" sz="3200" dirty="0">
                <a:solidFill>
                  <a:schemeClr val="bg1"/>
                </a:solidFill>
              </a:rPr>
              <a:t>Boston </a:t>
            </a:r>
            <a:r>
              <a:rPr lang="es-GT" sz="3200" dirty="0" err="1">
                <a:solidFill>
                  <a:schemeClr val="bg1"/>
                </a:solidFill>
              </a:rPr>
              <a:t>dynamics</a:t>
            </a:r>
            <a:endParaRPr lang="es-GT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684A-74C9-2C05-C25D-7923DDF2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822257" cy="4843462"/>
          </a:xfrm>
        </p:spPr>
        <p:txBody>
          <a:bodyPr>
            <a:normAutofit/>
          </a:bodyPr>
          <a:lstStyle/>
          <a:p>
            <a:r>
              <a:rPr lang="es-GT" dirty="0"/>
              <a:t>Boston Dynamics está en la vanguardia de este tipo de tecnología</a:t>
            </a:r>
          </a:p>
          <a:p>
            <a:r>
              <a:rPr lang="es-GT" dirty="0"/>
              <a:t>Con 28 grados de libertad, Atlas es uno de los robots humanoides con mejor movilidad en la academia</a:t>
            </a:r>
          </a:p>
          <a:p>
            <a:r>
              <a:rPr lang="es-GT" dirty="0"/>
              <a:t>Sistema de control de estado del arte permite sus movimientos tan humanos y complejos</a:t>
            </a:r>
          </a:p>
        </p:txBody>
      </p:sp>
      <p:pic>
        <p:nvPicPr>
          <p:cNvPr id="7" name="Picture 6" descr="A white robot with black legs&#10;&#10;Description automatically generated">
            <a:extLst>
              <a:ext uri="{FF2B5EF4-FFF2-40B4-BE49-F238E27FC236}">
                <a16:creationId xmlns:a16="http://schemas.microsoft.com/office/drawing/2014/main" id="{863B50B2-7A13-F334-2E31-80B3D460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3114"/>
          <a:stretch/>
        </p:blipFill>
        <p:spPr>
          <a:xfrm>
            <a:off x="9171709" y="1643620"/>
            <a:ext cx="2632364" cy="27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C85D-0186-4EB4-7687-84D71589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Justificación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7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presionantes Avances de la Robótica / Boston Dynamics - YouTube">
            <a:extLst>
              <a:ext uri="{FF2B5EF4-FFF2-40B4-BE49-F238E27FC236}">
                <a16:creationId xmlns:a16="http://schemas.microsoft.com/office/drawing/2014/main" id="{2B5E62DF-6B51-1BB8-2113-8CD99D70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r="6105" b="-3"/>
          <a:stretch/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ótica e IA como aceleradores de los avances en medicina regenerativa |  Sanidad | CIO">
            <a:extLst>
              <a:ext uri="{FF2B5EF4-FFF2-40B4-BE49-F238E27FC236}">
                <a16:creationId xmlns:a16="http://schemas.microsoft.com/office/drawing/2014/main" id="{F7C7181F-CFE3-5592-4413-18D90EEF6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r="3" b="3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tos mundiales en robótica mostraron sus más recientes avances |  Ingeniería UC">
            <a:extLst>
              <a:ext uri="{FF2B5EF4-FFF2-40B4-BE49-F238E27FC236}">
                <a16:creationId xmlns:a16="http://schemas.microsoft.com/office/drawing/2014/main" id="{58AC45ED-CF9D-3F57-AB63-7F83ACE9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r="1" b="304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FC914-7F1D-894B-EA13-4A329B6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Objetivos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4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11432D-D819-E5B1-D1B7-04AA9B608AC3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A6F39-5E42-BA52-2A66-E5F3023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19AE-64C6-218D-F3E2-EDE5F353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366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GT" sz="2800" b="1" dirty="0"/>
              <a:t>Diseñar una herramienta de software para el monitoreo y programación de forma gráfica de los robots humanoides Robonova-1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D11CB-357B-287E-5708-79BD36CC7365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7A387-1431-F53A-9B01-F87400908FFA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6FFDB9-777B-94F6-E91B-818A29E77DA8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A99CB-F2E8-7022-8CFB-1D88BE09A569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AABAE-CE08-0FA3-2D98-D06AE86D44F3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71CB4E-D550-F6AD-B65E-1872DC5FFCF2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655DAD-7035-326F-6CC5-EDBCE3D6131D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1AF7D4-AE94-99C2-57B9-60980F68547E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8D577E-8EB2-1E5E-2CEE-30B993993EB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E5AA77-6069-D9E4-9764-804E10AC1C9A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45A23-5799-5F95-0970-3B36F8704D4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40844801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Avances_TesisV2</Template>
  <TotalTime>10</TotalTime>
  <Words>612</Words>
  <Application>Microsoft Office PowerPoint</Application>
  <PresentationFormat>Widescreen</PresentationFormat>
  <Paragraphs>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Nova</vt:lpstr>
      <vt:lpstr>GradientRiseVTI</vt:lpstr>
      <vt:lpstr>Desarrollo de herramientas en software para el manejo, monitoreo y programación de la nueva versión del humanoide Robonova</vt:lpstr>
      <vt:lpstr>Antecedentes</vt:lpstr>
      <vt:lpstr>Programación en robobasic</vt:lpstr>
      <vt:lpstr>Programación de Robots Bailarines</vt:lpstr>
      <vt:lpstr>Atlas  Boston dynamics</vt:lpstr>
      <vt:lpstr>Justificación</vt:lpstr>
      <vt:lpstr>PowerPoint Presentation</vt:lpstr>
      <vt:lpstr>Objetivos</vt:lpstr>
      <vt:lpstr>Objetivo General</vt:lpstr>
      <vt:lpstr>Objetivo Específico 1</vt:lpstr>
      <vt:lpstr>Objetivo Específico 2</vt:lpstr>
      <vt:lpstr>Objetivo Específico 3</vt:lpstr>
      <vt:lpstr>Marco Teórico</vt:lpstr>
      <vt:lpstr>Biomecánica del cuerpo humano</vt:lpstr>
      <vt:lpstr>Cinemática de robots humanoides </vt:lpstr>
      <vt:lpstr>Programación</vt:lpstr>
      <vt:lpstr>Resultados</vt:lpstr>
      <vt:lpstr>Pybullet</vt:lpstr>
      <vt:lpstr>Crear URDF</vt:lpstr>
      <vt:lpstr>Simulación RObonova</vt:lpstr>
      <vt:lpstr>Siguientes Pasos</vt:lpstr>
      <vt:lpstr>Desarrollo de herramientas en software para el manejo, monitoreo y programación de la nueva versión del humanoide Robonova</vt:lpstr>
      <vt:lpstr>Objetivos</vt:lpstr>
      <vt:lpstr>Interfaz gráfica</vt:lpstr>
      <vt:lpstr>Conexión a robonova</vt:lpstr>
      <vt:lpstr>Creación de Rutinas</vt:lpstr>
      <vt:lpstr>Desarrollo de herramientas en software para el manejo, monitoreo y programación de la nueva versión del humanoide Robonova</vt:lpstr>
      <vt:lpstr>Objetivos</vt:lpstr>
      <vt:lpstr>Interfaz gráfica</vt:lpstr>
      <vt:lpstr>Conexión a robonova</vt:lpstr>
      <vt:lpstr>Interfaz de usuario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herramientas en software para el manejo, monitoreo y programación de la nueva versión del humanoide Robonova</dc:title>
  <dc:creator>PAPADOPOLO CRUZ, STEFANO</dc:creator>
  <cp:lastModifiedBy>PAPADOPOLO CRUZ, STEFANO</cp:lastModifiedBy>
  <cp:revision>1</cp:revision>
  <dcterms:created xsi:type="dcterms:W3CDTF">2023-10-14T15:58:36Z</dcterms:created>
  <dcterms:modified xsi:type="dcterms:W3CDTF">2023-10-14T16:08:49Z</dcterms:modified>
</cp:coreProperties>
</file>